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25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91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28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08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149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24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34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07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67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18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75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FCFC-1A9A-4838-9E3E-A9EF522591D0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46E4-1740-48FD-BF50-A6DAD3F5B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47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ckup 24 Jan 2022\DSC_7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lgerian" pitchFamily="82" charset="0"/>
              </a:rPr>
              <a:t>CAREER  GUIDANCE  &amp; </a:t>
            </a:r>
            <a:r>
              <a:rPr lang="en-US" sz="2800" b="1" dirty="0" smtClean="0">
                <a:solidFill>
                  <a:srgbClr val="FFC000"/>
                </a:solidFill>
                <a:latin typeface="Algerian" pitchFamily="82" charset="0"/>
              </a:rPr>
              <a:t>COUNSELING  PROGRAMME  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Algerian" pitchFamily="82" charset="0"/>
              </a:rPr>
              <a:t>(</a:t>
            </a:r>
            <a:r>
              <a:rPr lang="en-US" sz="2800" b="1" dirty="0" smtClean="0">
                <a:solidFill>
                  <a:srgbClr val="FFC000"/>
                </a:solidFill>
                <a:latin typeface="Baskerville Old Face" pitchFamily="18" charset="0"/>
              </a:rPr>
              <a:t>for Medical &amp; Non -medical  students</a:t>
            </a:r>
          </a:p>
          <a:p>
            <a:pPr algn="ctr"/>
            <a:r>
              <a:rPr lang="en-US" sz="2800" b="1" smtClean="0">
                <a:solidFill>
                  <a:srgbClr val="FFC000"/>
                </a:solidFill>
                <a:latin typeface="Baskerville Old Face" pitchFamily="18" charset="0"/>
              </a:rPr>
              <a:t>By  Mr.  </a:t>
            </a:r>
            <a:r>
              <a:rPr lang="en-US" sz="2800" b="1" dirty="0" err="1" smtClean="0">
                <a:solidFill>
                  <a:srgbClr val="FFC000"/>
                </a:solidFill>
                <a:latin typeface="Baskerville Old Face" pitchFamily="18" charset="0"/>
              </a:rPr>
              <a:t>A</a:t>
            </a:r>
            <a:r>
              <a:rPr lang="en-US" sz="2800" b="1" dirty="0" err="1" smtClean="0">
                <a:solidFill>
                  <a:srgbClr val="FFC000"/>
                </a:solidFill>
                <a:latin typeface="Baskerville Old Face" pitchFamily="18" charset="0"/>
              </a:rPr>
              <a:t>shish</a:t>
            </a:r>
            <a:r>
              <a:rPr lang="en-US" sz="2800" b="1" dirty="0" smtClean="0">
                <a:solidFill>
                  <a:srgbClr val="FFC000"/>
                </a:solidFill>
                <a:latin typeface="Baskerville Old Face" pitchFamily="18" charset="0"/>
              </a:rPr>
              <a:t>  </a:t>
            </a:r>
            <a:r>
              <a:rPr lang="en-US" sz="2800" b="1" dirty="0" err="1" smtClean="0">
                <a:solidFill>
                  <a:srgbClr val="FFC000"/>
                </a:solidFill>
                <a:latin typeface="Baskerville Old Face" pitchFamily="18" charset="0"/>
              </a:rPr>
              <a:t>Jalotra</a:t>
            </a:r>
            <a:r>
              <a:rPr lang="en-US" sz="2800" b="1" dirty="0" smtClean="0">
                <a:solidFill>
                  <a:srgbClr val="FFC000"/>
                </a:solidFill>
                <a:latin typeface="Baskerville Old Face" pitchFamily="18" charset="0"/>
              </a:rPr>
              <a:t> , Senior  Research  Fellow ,Dept. Of Physics, University of  Jammu)</a:t>
            </a:r>
            <a:endParaRPr lang="en-US" sz="2800" b="1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9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ackup 24 Jan 2022\DSC_7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86387"/>
            <a:ext cx="9144000" cy="166199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CAREER  GUIDANCE  &amp; </a:t>
            </a:r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COUNSELING  PROGRAMME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( 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For  humanities  Students  By  Mr.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Anirudh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Khajuria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, Chief Accounts Officer, PWD &amp; RNB Jammu)</a:t>
            </a:r>
            <a:endParaRPr lang="en-US" sz="28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75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ackup 24 Jan 2022\DSC_7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9144000" cy="123110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lgerian" pitchFamily="82" charset="0"/>
              </a:rPr>
              <a:t>CAREEr</a:t>
            </a:r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Algerian" pitchFamily="82" charset="0"/>
              </a:rPr>
              <a:t>GUIDANCe</a:t>
            </a:r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&amp; </a:t>
            </a:r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COUNSELING  PROGRAMME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(For XI &amp; XII Commerce  Students By Mr.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Vineet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Kohli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, CA)</a:t>
            </a:r>
            <a:endParaRPr lang="en-US" sz="28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03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backup 24 Jan 2022\DSC_7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CAREER  GUIDANCE  &amp; COUNSELING </a:t>
            </a:r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 PROGRAMME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 For Medical, Non-Medical &amp; Humanities Students By  Mr. Sunil 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Khajuria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, Advocate,  Jammu High Court )</a:t>
            </a:r>
            <a:endParaRPr lang="en-US" sz="2800" b="1" dirty="0" smtClean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3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ackup 24 Jan 2022\DSC_7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28612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500702"/>
            <a:ext cx="9144000" cy="138499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lgerian" pitchFamily="82" charset="0"/>
              </a:rPr>
              <a:t>CAREER  GUIDANCE  &amp; COUNSELING  PROGRAMME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( For Medical, Non-Medical &amp; Humanities Students By  Mr. Sunil  </a:t>
            </a:r>
            <a:r>
              <a:rPr lang="en-US" sz="2800" b="1" dirty="0" err="1" smtClean="0">
                <a:solidFill>
                  <a:srgbClr val="FFFF00"/>
                </a:solidFill>
                <a:latin typeface="Baskerville Old Face" pitchFamily="18" charset="0"/>
              </a:rPr>
              <a:t>Khajuria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, Advocate,  Jammu High Court </a:t>
            </a:r>
            <a:r>
              <a:rPr lang="en-US" sz="2800" b="1" dirty="0" smtClean="0">
                <a:solidFill>
                  <a:srgbClr val="FFFF00"/>
                </a:solidFill>
                <a:latin typeface="Baskerville Old Face" pitchFamily="18" charset="0"/>
              </a:rPr>
              <a:t>)</a:t>
            </a:r>
            <a:endParaRPr lang="en-US" sz="2800" b="1" dirty="0" smtClean="0"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3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126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Best Buy</cp:lastModifiedBy>
  <cp:revision>9</cp:revision>
  <dcterms:created xsi:type="dcterms:W3CDTF">2022-12-31T14:19:16Z</dcterms:created>
  <dcterms:modified xsi:type="dcterms:W3CDTF">2023-02-01T16:08:53Z</dcterms:modified>
</cp:coreProperties>
</file>